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72" autoAdjust="0"/>
  </p:normalViewPr>
  <p:slideViewPr>
    <p:cSldViewPr>
      <p:cViewPr>
        <p:scale>
          <a:sx n="100" d="100"/>
          <a:sy n="100" d="100"/>
        </p:scale>
        <p:origin x="-2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71B2F-49AE-47FA-9A66-502A71388CA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2376B-F6BF-43DF-9F45-FAA7D7D2F7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package" Target="../embeddings/_________Microsoft_Office_Word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30162"/>
            <a:ext cx="8371783" cy="552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427804" cy="622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71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390" y="5000637"/>
            <a:ext cx="8711610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24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357290" y="857230"/>
          <a:ext cx="3857652" cy="5864365"/>
        </p:xfrm>
        <a:graphic>
          <a:graphicData uri="http://schemas.openxmlformats.org/presentationml/2006/ole">
            <p:oleObj spid="_x0000_s4101" name="Документ" r:id="rId4" imgW="5987880" imgH="9103320" progId="Word.Document.12">
              <p:embed/>
            </p:oleObj>
          </a:graphicData>
        </a:graphic>
      </p:graphicFrame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1000108"/>
            <a:ext cx="2483994" cy="502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372" y="285704"/>
            <a:ext cx="8949628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4192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753463" cy="61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Документ Microsoft Office Word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Максим</cp:lastModifiedBy>
  <cp:revision>3</cp:revision>
  <dcterms:created xsi:type="dcterms:W3CDTF">2015-05-18T17:35:14Z</dcterms:created>
  <dcterms:modified xsi:type="dcterms:W3CDTF">2015-05-18T18:20:26Z</dcterms:modified>
</cp:coreProperties>
</file>