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72" r:id="rId4"/>
    <p:sldId id="270" r:id="rId5"/>
    <p:sldId id="256" r:id="rId6"/>
    <p:sldId id="257" r:id="rId7"/>
    <p:sldId id="268" r:id="rId8"/>
    <p:sldId id="259" r:id="rId9"/>
    <p:sldId id="269" r:id="rId10"/>
    <p:sldId id="260" r:id="rId11"/>
    <p:sldId id="273" r:id="rId12"/>
    <p:sldId id="262" r:id="rId13"/>
    <p:sldId id="271" r:id="rId14"/>
    <p:sldId id="263" r:id="rId15"/>
    <p:sldId id="264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.видео" initials="м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</a:rPr>
              <a:t>ИЗГОТОВЛЕНИЕ СВЕТОВОГО МЕЧА</a:t>
            </a:r>
            <a:endParaRPr lang="ru-RU" sz="4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24744"/>
            <a:ext cx="7632848" cy="22322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ТВОРЧЕСКАЯ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</a:rPr>
              <a:t> РАБОТА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99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556792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556792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После установки ручка меча выглядит так.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Необходимо заизолировать все выводы деталей, чтобы избежать замыкания.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495690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772816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На моем мече динамик расположен в нижней части ручки.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99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700808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412776"/>
            <a:ext cx="3008313" cy="4824536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Присоединяем лезвие меча и (в моем варианте надеваем вторую часть ручки меча).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 лезвии меча пропиливаем в торце внутрь выемку и вклеиваем в нее светодиод. Именно за счет него и будет светиться лезвие по всей своей длине.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Для того чтобы присоединить лезвие, наклеиваем деревянные пробки и вставляем в ручку меча.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124744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166937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В готовом виде меч у меня выглядит так.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75240" cy="116205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Arial Black" pitchFamily="34" charset="0"/>
              </a:rPr>
              <a:t>III </a:t>
            </a:r>
            <a:r>
              <a:rPr lang="ru-RU" sz="4000" dirty="0" smtClean="0">
                <a:latin typeface="Arial Black" pitchFamily="34" charset="0"/>
              </a:rPr>
              <a:t>этап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5" name="Содержимое 4" descr="IMG_99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725906" y="2294057"/>
            <a:ext cx="5076564" cy="33843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Меч готов к работе, теперь включаем его и проверяем как он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светится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и гудит.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99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403647" y="1484786"/>
            <a:ext cx="6048673" cy="4032448"/>
          </a:xfr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980728"/>
            <a:ext cx="8136904" cy="27363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RingOutsid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5000" endA="50" endPos="85000" dist="60007" dir="5400000" sy="-100000" algn="bl" rotWithShape="0"/>
                </a:effectLst>
              </a:rPr>
              <a:t>СПАСИБО ЗА ВНИМАНИЕ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38736" cy="11620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Злобин Гордей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Юрьевич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Возраст: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12 лет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Школа: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МАОУСОШ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67 при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ЮУрГУ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Класс: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6 «б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Посещаю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ДПШ им. Н. К. Крупской г. Челябинск,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Кружок «Импульс»</a:t>
            </a:r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Рук.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ружка: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Смолин Николай Михайлович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Введение.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42900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Большой интерес вызывают игрушки, созданные своими руками, потому что в них есть возможность воплотить свою идею.</a:t>
            </a:r>
          </a:p>
          <a:p>
            <a:pPr indent="342900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Модель должна быть посильной: чтобы все части могли быть созданы ее автором; эффектной: привлекать внимание.</a:t>
            </a:r>
          </a:p>
          <a:p>
            <a:pPr indent="342900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Тем не менее при реализации идеи все равно возникает много вопросов, ответы на которые можно получить в кружке, который я посещаю.</a:t>
            </a:r>
          </a:p>
          <a:p>
            <a:pPr indent="342900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На сегодняшний день я смог реализовать идею создания светового меча, о чем и хочу рассказать.</a:t>
            </a:r>
          </a:p>
          <a:p>
            <a:pPr>
              <a:buNone/>
            </a:pP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b="1" dirty="0" smtClean="0">
                <a:latin typeface="Arial Black" pitchFamily="34" charset="0"/>
              </a:rPr>
              <a:t>Цель: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Изготовление модели светового меч</a:t>
            </a:r>
          </a:p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FontTx/>
              <a:buChar char="-"/>
            </a:pPr>
            <a:r>
              <a:rPr lang="ru-RU" dirty="0" smtClean="0"/>
              <a:t>Сделать светящимся лезвие меча</a:t>
            </a:r>
          </a:p>
          <a:p>
            <a:pPr>
              <a:buFontTx/>
              <a:buChar char="-"/>
            </a:pPr>
            <a:r>
              <a:rPr lang="ru-RU" dirty="0" smtClean="0"/>
              <a:t>Сделать звуковое сопровождение свечению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87208" cy="116205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 Black" pitchFamily="34" charset="0"/>
              </a:rPr>
              <a:t>I</a:t>
            </a:r>
            <a:r>
              <a:rPr lang="ru-RU" sz="4000" dirty="0" smtClean="0">
                <a:latin typeface="Arial Black" pitchFamily="34" charset="0"/>
              </a:rPr>
              <a:t> этап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5" name="Содержимое 4" descr="IMG_99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988840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340768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Необходимые материалы: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Пластинка из оргстекла, из которой будет сделано лезвие меча</a:t>
            </a:r>
          </a:p>
          <a:p>
            <a:pPr>
              <a:buFontTx/>
              <a:buChar char="-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металлическая трубка, из которой будет сделана рукоять, и в которой же будут размещаться светодиоды и плата</a:t>
            </a:r>
          </a:p>
          <a:p>
            <a:pPr>
              <a:buFontTx/>
              <a:buChar char="-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Динамик</a:t>
            </a:r>
          </a:p>
          <a:p>
            <a:pPr>
              <a:buFontTx/>
              <a:buChar char="-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две деревянные пробки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99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844824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844824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Еще нам понадобиться паяльник, для спаивания схемы и блок питания на 3 батарейки.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Блок питания можно взять из старого фонарика.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923112" cy="116205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 Black" pitchFamily="34" charset="0"/>
              </a:rPr>
              <a:t>II</a:t>
            </a:r>
            <a:r>
              <a:rPr lang="ru-RU" sz="4000" dirty="0" smtClean="0">
                <a:latin typeface="Arial Black" pitchFamily="34" charset="0"/>
              </a:rPr>
              <a:t> этап</a:t>
            </a:r>
            <a:endParaRPr lang="ru-RU" sz="4000" dirty="0"/>
          </a:p>
        </p:txBody>
      </p:sp>
      <p:pic>
        <p:nvPicPr>
          <p:cNvPr id="5" name="Содержимое 4" descr="Новый точечный рисунок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8041" y="1412874"/>
            <a:ext cx="5283398" cy="489644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Паяем предлагаемую схему по чертежу.</a:t>
            </a:r>
          </a:p>
          <a:p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99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916832"/>
            <a:ext cx="5111750" cy="34078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844824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Спаянная схема у меня выглядела следующим образом: как на прилагаемом фото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Устанавливаем готовую схему в ручку меча.</a:t>
            </a:r>
          </a:p>
          <a:p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IMG_99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495690"/>
            <a:ext cx="5111750" cy="3407833"/>
          </a:xfr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346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Злобин Гордей  Юрьевич</vt:lpstr>
      <vt:lpstr>Введение.</vt:lpstr>
      <vt:lpstr>Цель:</vt:lpstr>
      <vt:lpstr>I этап</vt:lpstr>
      <vt:lpstr>Слайд 6</vt:lpstr>
      <vt:lpstr>II этап</vt:lpstr>
      <vt:lpstr>Слайд 8</vt:lpstr>
      <vt:lpstr>Слайд 9</vt:lpstr>
      <vt:lpstr>Слайд 10</vt:lpstr>
      <vt:lpstr>Слайд 11</vt:lpstr>
      <vt:lpstr>Слайд 12</vt:lpstr>
      <vt:lpstr>Слайд 13</vt:lpstr>
      <vt:lpstr>III этап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этап работы</dc:title>
  <dc:creator>м.видео</dc:creator>
  <cp:lastModifiedBy>м.видео</cp:lastModifiedBy>
  <cp:revision>12</cp:revision>
  <dcterms:created xsi:type="dcterms:W3CDTF">2015-02-08T09:16:42Z</dcterms:created>
  <dcterms:modified xsi:type="dcterms:W3CDTF">2015-02-23T14:32:32Z</dcterms:modified>
</cp:coreProperties>
</file>